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9395E-8325-428B-B038-41FC5A335C37}" type="datetimeFigureOut">
              <a:rPr lang="en-US" smtClean="0"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A958D-8B77-4A27-BD8C-CC8A063DDE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00" t="8000" r="10270" b="42395"/>
          <a:stretch>
            <a:fillRect/>
          </a:stretch>
        </p:blipFill>
        <p:spPr bwMode="auto">
          <a:xfrm>
            <a:off x="-1" y="304800"/>
            <a:ext cx="87630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4267200" cy="3048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Connect with the </a:t>
            </a:r>
            <a:r>
              <a:rPr lang="en-US" sz="1200" b="1" dirty="0" err="1">
                <a:solidFill>
                  <a:schemeClr val="tx2"/>
                </a:solidFill>
              </a:rPr>
              <a:t>GBS</a:t>
            </a:r>
            <a:r>
              <a:rPr lang="en-US" sz="1200" b="1" dirty="0">
                <a:solidFill>
                  <a:schemeClr val="tx2"/>
                </a:solidFill>
              </a:rPr>
              <a:t> Innovation Community to create the next big idea for </a:t>
            </a:r>
            <a:r>
              <a:rPr lang="en-US" sz="1200" b="1" dirty="0" err="1">
                <a:solidFill>
                  <a:schemeClr val="tx2"/>
                </a:solidFill>
              </a:rPr>
              <a:t>GBS</a:t>
            </a:r>
            <a:endParaRPr lang="en-US" sz="1200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000" t="61000" r="40750" b="27000"/>
          <a:stretch>
            <a:fillRect/>
          </a:stretch>
        </p:blipFill>
        <p:spPr bwMode="auto">
          <a:xfrm>
            <a:off x="1600200" y="35052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9416" t="55768" r="23360" b="42395"/>
          <a:stretch>
            <a:fillRect/>
          </a:stretch>
        </p:blipFill>
        <p:spPr bwMode="auto">
          <a:xfrm>
            <a:off x="5410200" y="3505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3505200"/>
            <a:ext cx="175260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Communities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733800"/>
            <a:ext cx="17526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Business Intelligence</a:t>
            </a:r>
          </a:p>
          <a:p>
            <a:pPr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Beauty &amp; Grooming</a:t>
            </a:r>
          </a:p>
          <a:p>
            <a:pPr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Frugal innovation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362200"/>
            <a:ext cx="175260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External trends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2590800"/>
            <a:ext cx="1752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Consumerization</a:t>
            </a:r>
            <a:r>
              <a:rPr lang="en-US" sz="1000" dirty="0" smtClean="0">
                <a:solidFill>
                  <a:schemeClr val="tx1"/>
                </a:solidFill>
              </a:rPr>
              <a:t> of IT</a:t>
            </a:r>
          </a:p>
          <a:p>
            <a:pPr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Augmented reality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750" t="16000" r="69250" b="61000"/>
          <a:stretch>
            <a:fillRect/>
          </a:stretch>
        </p:blipFill>
        <p:spPr bwMode="auto">
          <a:xfrm>
            <a:off x="5486400" y="1447800"/>
            <a:ext cx="159026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86400" y="1219200"/>
            <a:ext cx="175260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Video message from Laurie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26250" t="31000" r="40750" b="48000"/>
          <a:stretch>
            <a:fillRect/>
          </a:stretch>
        </p:blipFill>
        <p:spPr bwMode="auto">
          <a:xfrm>
            <a:off x="1828800" y="1524000"/>
            <a:ext cx="335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52600" y="1066800"/>
            <a:ext cx="548640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Home – Post idea – All ideas – Business problems - </a:t>
            </a:r>
            <a:r>
              <a:rPr lang="en-US" sz="1000" dirty="0" err="1" smtClean="0">
                <a:solidFill>
                  <a:schemeClr val="bg1"/>
                </a:solidFill>
              </a:rPr>
              <a:t>Leaderboard</a:t>
            </a:r>
            <a:r>
              <a:rPr lang="en-US" sz="1000" dirty="0" smtClean="0">
                <a:solidFill>
                  <a:schemeClr val="bg1"/>
                </a:solidFill>
              </a:rPr>
              <a:t> – Communities - Trends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0" y="3124200"/>
            <a:ext cx="3962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1"/>
            <a:r>
              <a:rPr lang="en-US" dirty="0" smtClean="0"/>
              <a:t>We need you! Post your ideas, business opportunities, connect the dots and  help turn </a:t>
            </a:r>
            <a:r>
              <a:rPr lang="en-US" dirty="0"/>
              <a:t>small ideas into a </a:t>
            </a:r>
            <a:r>
              <a:rPr lang="en-US" dirty="0" smtClean="0"/>
              <a:t>BIG idea. Accelerate your idea through </a:t>
            </a:r>
            <a:r>
              <a:rPr lang="en-US" dirty="0" err="1" smtClean="0"/>
              <a:t>CLT</a:t>
            </a:r>
            <a:r>
              <a:rPr lang="en-US" dirty="0" smtClean="0"/>
              <a:t> sponsorship</a:t>
            </a:r>
            <a:endParaRPr lang="en-US" sz="2800" dirty="0"/>
          </a:p>
          <a:p>
            <a:pPr lvl="1"/>
            <a:r>
              <a:rPr lang="en-US" dirty="0" smtClean="0"/>
              <a:t>Get </a:t>
            </a:r>
            <a:r>
              <a:rPr lang="en-US" dirty="0"/>
              <a:t>rewarded for your ideas, insights, and contributions.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00" t="8000" r="10270" b="42395"/>
          <a:stretch>
            <a:fillRect/>
          </a:stretch>
        </p:blipFill>
        <p:spPr bwMode="auto">
          <a:xfrm>
            <a:off x="-1" y="304800"/>
            <a:ext cx="87630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295400"/>
            <a:ext cx="3810000" cy="30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chemeClr val="tx2"/>
                </a:solidFill>
              </a:rPr>
              <a:t>BI community</a:t>
            </a:r>
            <a:endParaRPr lang="en-US" sz="1200" dirty="0">
              <a:solidFill>
                <a:schemeClr val="tx2"/>
              </a:solidFill>
            </a:endParaRPr>
          </a:p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1000" t="61000" r="40750" b="27000"/>
          <a:stretch>
            <a:fillRect/>
          </a:stretch>
        </p:blipFill>
        <p:spPr bwMode="auto">
          <a:xfrm>
            <a:off x="1600200" y="35052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9416" t="55768" r="23360" b="42395"/>
          <a:stretch>
            <a:fillRect/>
          </a:stretch>
        </p:blipFill>
        <p:spPr bwMode="auto">
          <a:xfrm>
            <a:off x="5410200" y="3505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3505200"/>
            <a:ext cx="175260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Communities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3733800"/>
            <a:ext cx="17526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Business Intelligence</a:t>
            </a:r>
          </a:p>
          <a:p>
            <a:pPr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Beauty &amp; Grooming</a:t>
            </a:r>
          </a:p>
          <a:p>
            <a:pPr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Frugal innovation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2362200"/>
            <a:ext cx="175260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External trends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2590800"/>
            <a:ext cx="1752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Tx/>
              <a:buChar char="-"/>
            </a:pP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</a:rPr>
              <a:t>Consumerization</a:t>
            </a:r>
            <a:r>
              <a:rPr lang="en-US" sz="1000" dirty="0" smtClean="0">
                <a:solidFill>
                  <a:schemeClr val="tx1"/>
                </a:solidFill>
              </a:rPr>
              <a:t> of IT</a:t>
            </a:r>
          </a:p>
          <a:p>
            <a:pPr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Augmented reality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750" t="16000" r="69250" b="61000"/>
          <a:stretch>
            <a:fillRect/>
          </a:stretch>
        </p:blipFill>
        <p:spPr bwMode="auto">
          <a:xfrm>
            <a:off x="5486400" y="1447800"/>
            <a:ext cx="159026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86400" y="1219200"/>
            <a:ext cx="175260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Video message from Laurie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1066800"/>
            <a:ext cx="5486400" cy="24622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Home – Post idea – All ideas – Business problems - </a:t>
            </a:r>
            <a:r>
              <a:rPr lang="en-US" sz="1000" dirty="0" err="1" smtClean="0">
                <a:solidFill>
                  <a:schemeClr val="bg1"/>
                </a:solidFill>
              </a:rPr>
              <a:t>Leaderboard</a:t>
            </a:r>
            <a:r>
              <a:rPr lang="en-US" sz="1000" dirty="0" smtClean="0">
                <a:solidFill>
                  <a:schemeClr val="bg1"/>
                </a:solidFill>
              </a:rPr>
              <a:t> – Communities - Trends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524000" y="3124200"/>
            <a:ext cx="3962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lvl="1"/>
            <a:r>
              <a:rPr lang="en-US" dirty="0" smtClean="0"/>
              <a:t>We need you! Post your ideas, business opportunities, connect the dots and  help turn </a:t>
            </a:r>
            <a:r>
              <a:rPr lang="en-US" dirty="0"/>
              <a:t>small ideas into a </a:t>
            </a:r>
            <a:r>
              <a:rPr lang="en-US" dirty="0" smtClean="0"/>
              <a:t>BIG idea. Accelerate your idea through </a:t>
            </a:r>
            <a:r>
              <a:rPr lang="en-US" dirty="0" err="1" smtClean="0"/>
              <a:t>CLT</a:t>
            </a:r>
            <a:r>
              <a:rPr lang="en-US" dirty="0" smtClean="0"/>
              <a:t> sponsorship</a:t>
            </a:r>
            <a:endParaRPr lang="en-US" sz="2800" dirty="0"/>
          </a:p>
          <a:p>
            <a:pPr lvl="1"/>
            <a:r>
              <a:rPr lang="en-US" dirty="0" smtClean="0"/>
              <a:t>Get </a:t>
            </a:r>
            <a:r>
              <a:rPr lang="en-US" dirty="0"/>
              <a:t>rewarded for your ideas, insights, and contributions. </a:t>
            </a:r>
            <a:endParaRPr lang="en-US" sz="28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32250" t="23000" r="22750" b="24000"/>
          <a:stretch>
            <a:fillRect/>
          </a:stretch>
        </p:blipFill>
        <p:spPr bwMode="auto">
          <a:xfrm>
            <a:off x="1676400" y="1295400"/>
            <a:ext cx="5486400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43200" y="2020669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Business </a:t>
            </a:r>
          </a:p>
          <a:p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3505200"/>
            <a:ext cx="1600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Business Intelligence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500" t="8000" r="10270" b="13000"/>
          <a:stretch>
            <a:fillRect/>
          </a:stretch>
        </p:blipFill>
        <p:spPr bwMode="auto">
          <a:xfrm>
            <a:off x="-1" y="304800"/>
            <a:ext cx="876300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180</Words>
  <Application>Microsoft Office PowerPoint</Application>
  <PresentationFormat>On-screen Show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Procter &amp; Gamble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Chantal Dubois</dc:creator>
  <cp:lastModifiedBy>Chantal Dubois</cp:lastModifiedBy>
  <cp:revision>6</cp:revision>
  <dcterms:created xsi:type="dcterms:W3CDTF">2011-09-08T15:10:44Z</dcterms:created>
  <dcterms:modified xsi:type="dcterms:W3CDTF">2011-09-08T15:52:47Z</dcterms:modified>
</cp:coreProperties>
</file>